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2" r:id="rId10"/>
    <p:sldId id="4370" r:id="rId11"/>
    <p:sldId id="4371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xmlns="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22279" autoAdjust="0"/>
    <p:restoredTop sz="95937" autoAdjust="0"/>
  </p:normalViewPr>
  <p:slideViewPr>
    <p:cSldViewPr>
      <p:cViewPr varScale="1">
        <p:scale>
          <a:sx n="73" d="100"/>
          <a:sy n="73" d="100"/>
        </p:scale>
        <p:origin x="-324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xmlns="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="" xmlns:a16="http://schemas.microsoft.com/office/drawing/2014/main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="" xmlns:a16="http://schemas.microsoft.com/office/drawing/2014/main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="" xmlns:a16="http://schemas.microsoft.com/office/drawing/2014/main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="" xmlns:a16="http://schemas.microsoft.com/office/drawing/2014/main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="" xmlns:a16="http://schemas.microsoft.com/office/drawing/2014/main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="" xmlns:a16="http://schemas.microsoft.com/office/drawing/2014/main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="" xmlns:a16="http://schemas.microsoft.com/office/drawing/2014/main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xmlns="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bookings 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3550" y="170349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choose this project?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xmlns="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We will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7103</TotalTime>
  <Words>178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74</cp:revision>
  <cp:lastPrinted>2017-09-30T01:22:53Z</cp:lastPrinted>
  <dcterms:created xsi:type="dcterms:W3CDTF">2017-08-30T13:51:35Z</dcterms:created>
  <dcterms:modified xsi:type="dcterms:W3CDTF">2022-01-05T23:23:23Z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